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11%20NOV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2247021572766432"/>
                  <c:y val="-3.95862324148540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A7-4741-A5BE-329F571D11DE}"/>
                </c:ext>
              </c:extLst>
            </c:dLbl>
            <c:dLbl>
              <c:idx val="1"/>
              <c:layout>
                <c:manualLayout>
                  <c:x val="0.22198366848127984"/>
                  <c:y val="6.12874464042601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A7-4741-A5BE-329F571D11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NOVIEMBRE 2023</c:v>
                </c:pt>
                <c:pt idx="1">
                  <c:v>NOVIEMBRE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75266126.510000005</c:v>
                </c:pt>
                <c:pt idx="1">
                  <c:v>59385824.060000002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A7-4741-A5BE-329F571D11DE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NOVIEMBRE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75266126.510000005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7-4741-A5BE-329F571D11DE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NOVIEMBRE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59385824.060000002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A7-4741-A5BE-329F571D11D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20/12/2023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73940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NOVIMBRE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NOVIEMRBE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$6,403,858.63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$5,982,213.21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$6,397,896.82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$10,749,602.69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$321,372.07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$669,456.89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$515,388.99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$370,140.51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$61,627,610.00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$41,614,410.76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$75,266,126.51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$59,385,824.06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616344"/>
              </p:ext>
            </p:extLst>
          </p:nvPr>
        </p:nvGraphicFramePr>
        <p:xfrm>
          <a:off x="1619672" y="2564904"/>
          <a:ext cx="61206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3028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179</cp:revision>
  <cp:lastPrinted>2014-06-11T16:34:47Z</cp:lastPrinted>
  <dcterms:created xsi:type="dcterms:W3CDTF">2014-03-15T02:33:31Z</dcterms:created>
  <dcterms:modified xsi:type="dcterms:W3CDTF">2023-12-20T18:23:43Z</dcterms:modified>
</cp:coreProperties>
</file>